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513" r:id="rId33"/>
    <p:sldId id="452" r:id="rId34"/>
    <p:sldId id="523" r:id="rId35"/>
    <p:sldId id="529" r:id="rId36"/>
    <p:sldId id="530" r:id="rId37"/>
    <p:sldId id="531" r:id="rId38"/>
    <p:sldId id="442" r:id="rId39"/>
    <p:sldId id="462" r:id="rId40"/>
    <p:sldId id="463" r:id="rId41"/>
    <p:sldId id="525" r:id="rId42"/>
    <p:sldId id="494" r:id="rId43"/>
    <p:sldId id="535" r:id="rId44"/>
    <p:sldId id="536" r:id="rId45"/>
    <p:sldId id="537" r:id="rId46"/>
    <p:sldId id="460" r:id="rId47"/>
    <p:sldId id="461" r:id="rId48"/>
    <p:sldId id="524" r:id="rId49"/>
    <p:sldId id="491" r:id="rId50"/>
    <p:sldId id="532" r:id="rId51"/>
    <p:sldId id="533" r:id="rId52"/>
    <p:sldId id="534" r:id="rId53"/>
    <p:sldId id="466" r:id="rId54"/>
    <p:sldId id="467" r:id="rId55"/>
    <p:sldId id="527" r:id="rId56"/>
    <p:sldId id="500" r:id="rId57"/>
    <p:sldId id="541" r:id="rId58"/>
    <p:sldId id="542" r:id="rId59"/>
    <p:sldId id="543" r:id="rId60"/>
    <p:sldId id="472" r:id="rId61"/>
    <p:sldId id="473" r:id="rId62"/>
    <p:sldId id="459" r:id="rId63"/>
    <p:sldId id="509" r:id="rId64"/>
    <p:sldId id="550" r:id="rId65"/>
    <p:sldId id="551" r:id="rId66"/>
    <p:sldId id="552" r:id="rId67"/>
    <p:sldId id="470" r:id="rId68"/>
    <p:sldId id="471" r:id="rId69"/>
    <p:sldId id="458" r:id="rId70"/>
    <p:sldId id="506" r:id="rId71"/>
    <p:sldId id="547" r:id="rId72"/>
    <p:sldId id="548" r:id="rId73"/>
    <p:sldId id="549" r:id="rId74"/>
    <p:sldId id="464" r:id="rId75"/>
    <p:sldId id="465" r:id="rId76"/>
    <p:sldId id="526" r:id="rId77"/>
    <p:sldId id="497" r:id="rId78"/>
    <p:sldId id="538" r:id="rId79"/>
    <p:sldId id="539" r:id="rId80"/>
    <p:sldId id="540" r:id="rId81"/>
    <p:sldId id="468" r:id="rId82"/>
    <p:sldId id="469" r:id="rId83"/>
    <p:sldId id="528" r:id="rId84"/>
    <p:sldId id="503" r:id="rId85"/>
    <p:sldId id="544" r:id="rId86"/>
    <p:sldId id="545" r:id="rId87"/>
    <p:sldId id="546"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6"/>
    <p:restoredTop sz="78223"/>
  </p:normalViewPr>
  <p:slideViewPr>
    <p:cSldViewPr snapToGrid="0" snapToObjects="1">
      <p:cViewPr varScale="1">
        <p:scale>
          <a:sx n="71" d="100"/>
          <a:sy n="71" d="100"/>
        </p:scale>
        <p:origin x="13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2550846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293197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1925837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3372166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92772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4094737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328892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842974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2707554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1027338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2959608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349829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8879353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10849581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130920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1357989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1224135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13143121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18727477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297531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36947952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2879838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4140892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25127050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668883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28859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4251022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8473281" y="3670011"/>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294906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2156178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569901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3"/>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886059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644854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847648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51351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760"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92001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197324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6488"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8080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70680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14057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162932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64757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8473281" y="23774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653243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6488"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130056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133839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542396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6488"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228697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3"/>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867777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4"/>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010585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8476488"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894298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39</cp:revision>
  <dcterms:created xsi:type="dcterms:W3CDTF">2018-04-01T13:16:05Z</dcterms:created>
  <dcterms:modified xsi:type="dcterms:W3CDTF">2018-07-01T18:21:46Z</dcterms:modified>
</cp:coreProperties>
</file>